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3"/>
    <p:sldId id="1140" r:id="rId4"/>
    <p:sldId id="1142" r:id="rId5"/>
    <p:sldId id="1153" r:id="rId6"/>
    <p:sldId id="1143" r:id="rId7"/>
    <p:sldId id="1144" r:id="rId8"/>
    <p:sldId id="1145" r:id="rId9"/>
    <p:sldId id="1146" r:id="rId10"/>
    <p:sldId id="1147" r:id="rId11"/>
    <p:sldId id="1148" r:id="rId12"/>
    <p:sldId id="1155" r:id="rId13"/>
    <p:sldId id="1141" r:id="rId14"/>
    <p:sldId id="1156" r:id="rId15"/>
    <p:sldId id="1152" r:id="rId16"/>
    <p:sldId id="1149" r:id="rId17"/>
    <p:sldId id="1150" r:id="rId18"/>
    <p:sldId id="1151" r:id="rId19"/>
    <p:sldId id="1154" r:id="rId20"/>
  </p:sldIdLst>
  <p:sldSz cx="12190095" cy="6858000"/>
  <p:notesSz cx="6858000" cy="9144000"/>
  <p:custDataLst>
    <p:tags r:id="rId25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throat felt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Williams gave me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that, I found my voice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created a special roof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See, the roof opens like this to help clean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I lifted the roof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365875" algn="l"/>
                <a:tab pos="89706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49289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考查形容词辨析。句意：威廉姆斯夫人给了我一个温暖的微笑。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害羞的；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奇怪的。根据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to that, I found my voice back.”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此处是指鼓励的微笑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应该是温暖的。故选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throat felt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tight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Williams gave me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that, I found my voice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created a special roof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See, the roof opens like this to help clean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I lifted the roof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365875" algn="l"/>
                <a:tab pos="897064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schoolbag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birdhouse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blackboard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5874" y="250152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6" name="内容占位符 8"/>
          <p:cNvSpPr txBox="1"/>
          <p:nvPr/>
        </p:nvSpPr>
        <p:spPr bwMode="auto">
          <a:xfrm>
            <a:off x="360854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屋顶像这样打开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帮助清理鸟屋。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schoolbag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书包；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birdhouse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blackboard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黑板；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教室。根据前文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“birdhouse”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此处是指清理鸟屋。故选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I nailed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walls together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prove it, I picked up a hammer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锤子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hammer onto the roof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birdhouse fell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then nobody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 burned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633845" algn="l"/>
                <a:tab pos="91516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yourselves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考查人称代词辨析。句意：然后我自己把墙钉在一起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我自己；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她自己；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我们自己；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yourselves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你们自己。此句主语是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我自己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独自完成。故选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I nailed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walls together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prove it, I picked up a hammer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锤子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hammer onto the roof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birdhouse fell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then nobody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 burned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633845" algn="l"/>
                <a:tab pos="915162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kicked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carried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brought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3378" y="25101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10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考查动词辨析。句意：但砰的一声！我把锤子砸到了屋顶上。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携带；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落下。根据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whack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I...the hammer onto the roof instead.”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此处是指锤子意外砸到屋顶。故选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I nailed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walls together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I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added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prove it, I picked up a hammer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锤子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hammer onto the roof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birdhouse fell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apart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then nobody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 burned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633845" algn="l"/>
                <a:tab pos="915162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1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考查形容词辨析。句意：每个人都很震惊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然后没人说话。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感动的；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震惊的；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“birdhouse fell apart”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此处表示大家都很震惊。故选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Williams’ words flashed into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about being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doing it yourself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show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build it,” I said, picking up the hammer and rebuilt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by myself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633845" algn="l"/>
                <a:tab pos="88201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5874" y="304008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2"/>
          <p:cNvSpPr txBox="1"/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考查疑问词辨析。句意：我可以展示如何建造它。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show you...to build 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此处指展示建造的方法。故选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class laughed and clapped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365875" algn="l"/>
                <a:tab pos="88201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5576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3"/>
          <p:cNvSpPr txBox="1"/>
          <p:nvPr/>
        </p:nvSpPr>
        <p:spPr bwMode="auto">
          <a:xfrm>
            <a:off x="360854" y="30155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考查介词辨析。句意：全班大笑并鼓掌。为我欢呼！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Williams was smiling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accident wasn’t so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was ready for whatever came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couldn’t wait to build something for the Science Fair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88214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248" y="19543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4"/>
          <p:cNvSpPr txBox="1"/>
          <p:nvPr/>
        </p:nvSpPr>
        <p:spPr bwMode="auto">
          <a:xfrm>
            <a:off x="360854" y="242088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考查名词辨析。句意：有了勇气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我准备好迎接接下来的任何事情。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勇气。根据前文重建鸟屋的经历可知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获得了勇气。故选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内容占位符 15"/>
          <p:cNvSpPr>
            <a:spLocks noGrp="1"/>
          </p:cNvSpPr>
          <p:nvPr>
            <p:ph idx="1"/>
          </p:nvPr>
        </p:nvSpPr>
        <p:spPr>
          <a:xfrm>
            <a:off x="334566" y="2128788"/>
            <a:ext cx="11485848" cy="230832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完形填空题时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可先跳过空格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通读全文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把握主题和情感走向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然后通过上下文去破题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百分之七十的答案可以通过上下文捕捉到关键词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利用前后语境推断正确答案。此外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固定搭配也是常考点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要熟记高频短语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最后语法补漏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通过判断时态、介词、连词是否能合理解题。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 bwMode="auto">
          <a:xfrm>
            <a:off x="384540" y="1988840"/>
            <a:ext cx="11435874" cy="2354230"/>
          </a:xfrm>
          <a:prstGeom prst="rect">
            <a:avLst/>
          </a:prstGeom>
          <a:noFill/>
          <a:ln w="19050" algn="ctr">
            <a:solidFill>
              <a:srgbClr val="2ABDF2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582" y="1700808"/>
            <a:ext cx="1839602" cy="555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是一篇记叙文。文章主要讲述了迈克尔在课堂上分享手工制作的鸟屋时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从紧张失误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到重拾勇气的过程</a:t>
            </a:r>
            <a:r>
              <a:rPr lang="en-US" altLang="zh-CN" b="1" spc="-150" dirty="0"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体现了</a:t>
            </a:r>
            <a:r>
              <a:rPr lang="en-US" altLang="zh-CN" b="1" spc="-150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重要的不是完美</a:t>
            </a:r>
            <a:r>
              <a:rPr lang="en-US" altLang="zh-CN" b="1" spc="-15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而是亲自实践</a:t>
            </a:r>
            <a:r>
              <a:rPr lang="en-US" altLang="zh-CN" b="1" spc="-150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spc="-15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的主题。</a:t>
            </a:r>
            <a:endParaRPr lang="zh-CN" altLang="zh-CN" sz="1000" spc="-1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7208" y="2415612"/>
            <a:ext cx="1362075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28" y="980728"/>
            <a:ext cx="10612754" cy="1087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 came the time to show our projects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Williams always encouraged us to make anything we liked, as long as we did it ourselves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 wants to share 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Williams asked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461125" algn="l"/>
                <a:tab pos="9058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5101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考查名词辨析。句意：威廉姆斯老师问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谁想先分享你的项目？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回答。根据前文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“Finally came the time to show our projects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此处是指分享项目。故选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505532"/>
            <a:ext cx="11485848" cy="3723667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1288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 came the time to show our projects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终于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到了大家展示作品的时刻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正常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语序为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“The time to show our projects finally came.”,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但为了强调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本句使用了完全倒装。完全倒装句是将方位或时间副词置于句首（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不及物动词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）位置不变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名词主语移到最后。</a:t>
            </a:r>
            <a:endParaRPr lang="zh-CN" altLang="zh-CN" sz="1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注意：代词作主语时不能完全到装。如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he comes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comes the bus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译文.eps" descr="id:21474876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64904"/>
            <a:ext cx="864096" cy="277467"/>
          </a:xfrm>
          <a:prstGeom prst="rect">
            <a:avLst/>
          </a:prstGeom>
        </p:spPr>
      </p:pic>
      <p:pic>
        <p:nvPicPr>
          <p:cNvPr id="5" name="分析.eps" descr="id:21474876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2543" y="3123716"/>
            <a:ext cx="853610" cy="28803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682" y="1505533"/>
            <a:ext cx="1949991" cy="403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04174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call on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 didn’t want to be seen, so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head in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sweater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called out, “Michael, your project, please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21050" algn="l"/>
                <a:tab pos="3493770" algn="l"/>
                <a:tab pos="5830570" algn="l"/>
                <a:tab pos="8074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nodded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093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考查动词辨析。句意：我不想被人看到</a:t>
            </a:r>
            <a:r>
              <a:rPr lang="en-US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所以把头埋在毛衣里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点头；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“Don’t call on me.”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此处是指躲藏的动作。故选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legs shaking, I carried my birdhouse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you how to build a birdhouse,” I began, keeping my eyes down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88214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tiredly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9513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24648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考查副词辨析。句意：我双腿颤抖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紧张地把鸟屋拿到前面。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疲倦地；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“legs shaking”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此处表示紧张的状态。故选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class, Michael,”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Williams called from the back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88214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 for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2649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27714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考查动词短语辨析。句意：威廉姆斯老师从后面喊道：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看着同学们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迈克尔。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wait for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cheer up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振作；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 at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depend 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“keeping my eyes down”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此处指老师让他抬头看同学。故选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814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mouth felt quite dry,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the plan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drove me to the wood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cut the wood for 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88214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6463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1129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考查连词辨析。句意：我嘴巴很干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但必须继续。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mouth felt quite dry,...I had to continue.”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前后句为转折关系。故选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wanted to finish as soon 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Luka’s hand shot up—he always asked a million questions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the wood and your dad drove, what did you do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727825" algn="l"/>
                <a:tab pos="92392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727825" algn="l"/>
                <a:tab pos="92392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727825" algn="l"/>
                <a:tab pos="92392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727825" algn="l"/>
                <a:tab pos="92392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325" algn="l"/>
                <a:tab pos="6727825" algn="l"/>
                <a:tab pos="92392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248" y="19370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242733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考查副词辨析。句意：我只想尽快完成。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曾经；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“I...wanted to finish as soon as possible.”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迫切想结束的心情。故选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835" y="412685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6" name="内容占位符 6"/>
          <p:cNvSpPr txBox="1"/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考查代词辨析。句意：如果有人砍木头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你爸爸开车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你做了什么？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everybody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每人；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“If... cut the wood and your dad drove, what did you do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此处指不确定的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5258</Words>
  <Application>WPS 演示</Application>
  <PresentationFormat>自定义</PresentationFormat>
  <Paragraphs>121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2025-09-16T14:43:55Z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FEB9B44BBEB7402488909EC0DDBA8411_12</vt:lpwstr>
  </property>
</Properties>
</file>